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15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Arktik </a:t>
            </a:r>
            <a:r>
              <a:rPr lang="hr-HR"/>
              <a:t>i Antarktika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7100576" y="309765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Ljudi nisu nikada bili na Antarktici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142162" y="309765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Istraživačke i znanstvene skupine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Stalno stanovništvo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Turisti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1705511" y="1639754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Tko od ljudi boravi na Antarktici?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1266017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Koja životinjska vrsta živi samo na Arktiku?</a:t>
            </a:r>
            <a:endParaRPr lang="en-US" sz="2800" dirty="0"/>
          </a:p>
        </p:txBody>
      </p:sp>
      <p:pic>
        <p:nvPicPr>
          <p:cNvPr id="3" name="Slika 2">
            <a:hlinkClick r:id="rId2" action="ppaction://hlinksldjump"/>
            <a:extLst>
              <a:ext uri="{FF2B5EF4-FFF2-40B4-BE49-F238E27FC236}">
                <a16:creationId xmlns:a16="http://schemas.microsoft.com/office/drawing/2014/main" id="{E6E44747-CDCD-4949-ABC9-F7F685682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963" y="2904409"/>
            <a:ext cx="3172286" cy="2467333"/>
          </a:xfrm>
          <a:prstGeom prst="rect">
            <a:avLst/>
          </a:prstGeom>
        </p:spPr>
      </p:pic>
      <p:pic>
        <p:nvPicPr>
          <p:cNvPr id="10" name="Slika 9">
            <a:hlinkClick r:id="rId2" action="ppaction://hlinksldjump"/>
            <a:extLst>
              <a:ext uri="{FF2B5EF4-FFF2-40B4-BE49-F238E27FC236}">
                <a16:creationId xmlns:a16="http://schemas.microsoft.com/office/drawing/2014/main" id="{DF0DA184-6A72-4A12-9572-8F3D38954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13" y="2904409"/>
            <a:ext cx="3053740" cy="2467332"/>
          </a:xfrm>
          <a:prstGeom prst="rect">
            <a:avLst/>
          </a:prstGeom>
        </p:spPr>
      </p:pic>
      <p:pic>
        <p:nvPicPr>
          <p:cNvPr id="1026" name="Picture 2" descr="Vidi izvornu sliku">
            <a:hlinkClick r:id="rId5" action="ppaction://hlinksldjump"/>
            <a:extLst>
              <a:ext uri="{FF2B5EF4-FFF2-40B4-BE49-F238E27FC236}">
                <a16:creationId xmlns:a16="http://schemas.microsoft.com/office/drawing/2014/main" id="{190D3E2C-1384-470E-9B0E-E75E4B4F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84" y="2904409"/>
            <a:ext cx="2091852" cy="24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Antarktika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Arktik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Grenland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Južna Zemlja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Kako nazivamo područje oko južnog pola?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Antarktika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Arktik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Kojem od prostora na uz polove pripada najveći otok na svijetu – Grenland?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Dijamant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Nafta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Srebro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Zlato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Grenland ima veliki značaj zbog nalazište koje rude?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117</Words>
  <Application>Microsoft Office PowerPoint</Application>
  <PresentationFormat>Široki zaslon</PresentationFormat>
  <Paragraphs>32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Arktik i Antarktika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18</cp:revision>
  <dcterms:created xsi:type="dcterms:W3CDTF">2021-01-04T08:54:24Z</dcterms:created>
  <dcterms:modified xsi:type="dcterms:W3CDTF">2021-08-15T15:08:38Z</dcterms:modified>
</cp:coreProperties>
</file>